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bb4b7f4a8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bb4b7f4a8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ef317ea58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ef317ea58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ef317ea58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1ef317ea58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1ef317ea58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1ef317ea58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1ef317ea584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1ef317ea58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1ef317ea584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1ef317ea584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1ef317ea584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1ef317ea584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ef317ea584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1ef317ea584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1ef317ea58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1ef317ea58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1ef317ea584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1ef317ea584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1ef317ea584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1ef317ea584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b86c5039eb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b86c5039eb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ef317ea584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1ef317ea584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1ef317ea584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1ef317ea584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1ef317ea584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1ef317ea584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1ef317ea58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1ef317ea58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bb4b7f4a8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bb4b7f4a8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b86c5039e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b86c5039e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bb4b7f4a8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bb4b7f4a8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bb4b7f4a8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bb4b7f4a8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e6aba728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e6aba728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e6aba7289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e6aba7289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e6aba7289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e6aba7289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bb4b7f4a88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bb4b7f4a8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ef317ea5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ef317ea5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defc39280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defc39280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defc39280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defc39280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defc39280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defc39280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defc39280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defc39280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defc39280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defc39280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defc392802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defc39280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c1e6bd65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c1e6bd65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c1e6bd65f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c1e6bd65f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c1e6bd65f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c1e6bd65f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c1e6bd65f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c1e6bd65f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b86c5039e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b86c5039e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c1e6bd65f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c1e6bd65f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c1e6bd65f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c1e6bd65f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bb4b7f4a88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bb4b7f4a88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b86c5039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b86c5039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b86c5039e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b86c5039e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b86c5039e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b86c5039e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86c5039e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b86c5039e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b86c5039e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b86c5039e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b86c5039e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b86c5039e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ef317ea58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ef317ea58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b4b7f4a8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b4b7f4a8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ef317ea58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ef317ea58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b5a04dab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b5a04dab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efc4e4b90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efc4e4b90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efc4e4b90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efc4e4b90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b5a04dabe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b5a04dabe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efc4e4b905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efc4e4b905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efc4e4b905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efc4e4b905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b5a04dabe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b5a04dabe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b1c784ce6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b1c784ce6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b1c784ce6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b1c784ce6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b86c5039e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b86c5039e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b5a04dabe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b5a04dabe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efc4e4b90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efc4e4b90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efc4e4b90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efc4e4b90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b5a04dabe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b5a04dabe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efc4e4b905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efc4e4b905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efc4e4b905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efc4e4b905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b5a04dabe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b5a04dabe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b1c784ce6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b1c784ce6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b1c784ce6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b1c784ce6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b5a04dabe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b5a04dabe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bb4b7f4a8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bb4b7f4a8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efc4e4b90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efc4e4b90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efc4e4b905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efc4e4b90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b5a04dabe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b5a04dabe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efc4e4b905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efc4e4b905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efc4e4b905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efc4e4b905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b5a04dabe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b5a04dabe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b1c784ce6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b1c784ce6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b1c784ce6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b1c784ce6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b5a04dabec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b5a04dabec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efc4e4b90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efc4e4b90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b86c5039eb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b86c5039e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efc4e4b905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efc4e4b90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b5a04dabec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b5a04dabe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efc4e4b905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efc4e4b905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efc4e4b905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efc4e4b905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b5a04dabe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b5a04dabe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b1c784ce6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2b1c784ce6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b1c784ce6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2b1c784ce6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b5a04dabec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b5a04dabe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efc4e4b905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1efc4e4b905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efc4e4b905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1efc4e4b905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bb4b7f4a8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bb4b7f4a8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b5a04dabec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2b5a04dabe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efc4e4b90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efc4e4b90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efc4e4b905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efc4e4b905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b5a04dabec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2b5a04dabe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b1c784ce6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2b1c784ce6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b1c784ce6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2b1c784ce6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b5a04dabec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2b5a04dabec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1efa105b22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1efa105b22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efc4e4b90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1efc4e4b90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b5a04dabe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2b5a04dabe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b86c5039eb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b86c5039eb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efc4e4b90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1efc4e4b90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efc4e4b905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1efc4e4b905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2b5a04dabec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2b5a04dabec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2b5a04dabe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2b5a04dabe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b5a04dabe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b5a04dabe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2b5a04dabe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2b5a04dabe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1ef317ea58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1ef317ea58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ef317ea58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1ef317ea58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1ef317ea58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1ef317ea58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1ef317ea58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1ef317ea58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40.png"/><Relationship Id="rId6" Type="http://schemas.openxmlformats.org/officeDocument/2006/relationships/image" Target="../media/image23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207.png"/><Relationship Id="rId4" Type="http://schemas.openxmlformats.org/officeDocument/2006/relationships/image" Target="../media/image210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209.png"/><Relationship Id="rId4" Type="http://schemas.openxmlformats.org/officeDocument/2006/relationships/image" Target="../media/image211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212.png"/><Relationship Id="rId4" Type="http://schemas.openxmlformats.org/officeDocument/2006/relationships/image" Target="../media/image215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213.png"/><Relationship Id="rId4" Type="http://schemas.openxmlformats.org/officeDocument/2006/relationships/image" Target="../media/image231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219.png"/><Relationship Id="rId4" Type="http://schemas.openxmlformats.org/officeDocument/2006/relationships/image" Target="../media/image216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223.png"/><Relationship Id="rId4" Type="http://schemas.openxmlformats.org/officeDocument/2006/relationships/image" Target="../media/image214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225.png"/><Relationship Id="rId4" Type="http://schemas.openxmlformats.org/officeDocument/2006/relationships/image" Target="../media/image218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230.png"/><Relationship Id="rId4" Type="http://schemas.openxmlformats.org/officeDocument/2006/relationships/image" Target="../media/image217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220.png"/><Relationship Id="rId4" Type="http://schemas.openxmlformats.org/officeDocument/2006/relationships/image" Target="../media/image2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Relationship Id="rId5" Type="http://schemas.openxmlformats.org/officeDocument/2006/relationships/image" Target="../media/image26.png"/><Relationship Id="rId6" Type="http://schemas.openxmlformats.org/officeDocument/2006/relationships/image" Target="../media/image30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229.png"/><Relationship Id="rId4" Type="http://schemas.openxmlformats.org/officeDocument/2006/relationships/image" Target="../media/image227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228.png"/><Relationship Id="rId4" Type="http://schemas.openxmlformats.org/officeDocument/2006/relationships/image" Target="../media/image232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2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41.png"/><Relationship Id="rId5" Type="http://schemas.openxmlformats.org/officeDocument/2006/relationships/image" Target="../media/image46.png"/><Relationship Id="rId6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5.png"/><Relationship Id="rId4" Type="http://schemas.openxmlformats.org/officeDocument/2006/relationships/image" Target="../media/image43.png"/><Relationship Id="rId5" Type="http://schemas.openxmlformats.org/officeDocument/2006/relationships/image" Target="../media/image38.png"/><Relationship Id="rId6" Type="http://schemas.openxmlformats.org/officeDocument/2006/relationships/image" Target="../media/image4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4.png"/><Relationship Id="rId4" Type="http://schemas.openxmlformats.org/officeDocument/2006/relationships/image" Target="../media/image48.png"/><Relationship Id="rId5" Type="http://schemas.openxmlformats.org/officeDocument/2006/relationships/image" Target="../media/image42.png"/><Relationship Id="rId6" Type="http://schemas.openxmlformats.org/officeDocument/2006/relationships/image" Target="../media/image4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6.png"/><Relationship Id="rId4" Type="http://schemas.openxmlformats.org/officeDocument/2006/relationships/image" Target="../media/image39.png"/><Relationship Id="rId5" Type="http://schemas.openxmlformats.org/officeDocument/2006/relationships/image" Target="../media/image5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0.png"/><Relationship Id="rId4" Type="http://schemas.openxmlformats.org/officeDocument/2006/relationships/image" Target="../media/image63.png"/><Relationship Id="rId5" Type="http://schemas.openxmlformats.org/officeDocument/2006/relationships/image" Target="../media/image57.png"/><Relationship Id="rId6" Type="http://schemas.openxmlformats.org/officeDocument/2006/relationships/image" Target="../media/image5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9.png"/><Relationship Id="rId4" Type="http://schemas.openxmlformats.org/officeDocument/2006/relationships/image" Target="../media/image67.png"/><Relationship Id="rId5" Type="http://schemas.openxmlformats.org/officeDocument/2006/relationships/image" Target="../media/image65.png"/><Relationship Id="rId6" Type="http://schemas.openxmlformats.org/officeDocument/2006/relationships/image" Target="../media/image6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1.png"/><Relationship Id="rId4" Type="http://schemas.openxmlformats.org/officeDocument/2006/relationships/image" Target="../media/image72.png"/><Relationship Id="rId5" Type="http://schemas.openxmlformats.org/officeDocument/2006/relationships/image" Target="../media/image64.png"/><Relationship Id="rId6" Type="http://schemas.openxmlformats.org/officeDocument/2006/relationships/image" Target="../media/image5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8.png"/><Relationship Id="rId4" Type="http://schemas.openxmlformats.org/officeDocument/2006/relationships/image" Target="../media/image69.png"/><Relationship Id="rId5" Type="http://schemas.openxmlformats.org/officeDocument/2006/relationships/image" Target="../media/image68.png"/><Relationship Id="rId6" Type="http://schemas.openxmlformats.org/officeDocument/2006/relationships/image" Target="../media/image7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0.png"/><Relationship Id="rId4" Type="http://schemas.openxmlformats.org/officeDocument/2006/relationships/image" Target="../media/image70.png"/><Relationship Id="rId5" Type="http://schemas.openxmlformats.org/officeDocument/2006/relationships/image" Target="../media/image77.png"/><Relationship Id="rId6" Type="http://schemas.openxmlformats.org/officeDocument/2006/relationships/image" Target="../media/image6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3.png"/><Relationship Id="rId4" Type="http://schemas.openxmlformats.org/officeDocument/2006/relationships/image" Target="../media/image80.png"/><Relationship Id="rId5" Type="http://schemas.openxmlformats.org/officeDocument/2006/relationships/image" Target="../media/image7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1.png"/><Relationship Id="rId4" Type="http://schemas.openxmlformats.org/officeDocument/2006/relationships/image" Target="../media/image84.png"/><Relationship Id="rId5" Type="http://schemas.openxmlformats.org/officeDocument/2006/relationships/image" Target="../media/image7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5.png"/><Relationship Id="rId4" Type="http://schemas.openxmlformats.org/officeDocument/2006/relationships/image" Target="../media/image85.png"/><Relationship Id="rId5" Type="http://schemas.openxmlformats.org/officeDocument/2006/relationships/image" Target="../media/image8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1.png"/><Relationship Id="rId4" Type="http://schemas.openxmlformats.org/officeDocument/2006/relationships/image" Target="../media/image94.png"/><Relationship Id="rId5" Type="http://schemas.openxmlformats.org/officeDocument/2006/relationships/image" Target="../media/image7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6.png"/><Relationship Id="rId4" Type="http://schemas.openxmlformats.org/officeDocument/2006/relationships/image" Target="../media/image97.png"/><Relationship Id="rId5" Type="http://schemas.openxmlformats.org/officeDocument/2006/relationships/image" Target="../media/image8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7.png"/><Relationship Id="rId4" Type="http://schemas.openxmlformats.org/officeDocument/2006/relationships/image" Target="../media/image83.png"/><Relationship Id="rId5" Type="http://schemas.openxmlformats.org/officeDocument/2006/relationships/image" Target="../media/image9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2.png"/><Relationship Id="rId4" Type="http://schemas.openxmlformats.org/officeDocument/2006/relationships/image" Target="../media/image9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35.png"/><Relationship Id="rId6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5.png"/><Relationship Id="rId4" Type="http://schemas.openxmlformats.org/officeDocument/2006/relationships/image" Target="../media/image102.png"/><Relationship Id="rId5" Type="http://schemas.openxmlformats.org/officeDocument/2006/relationships/image" Target="../media/image96.png"/><Relationship Id="rId6" Type="http://schemas.openxmlformats.org/officeDocument/2006/relationships/image" Target="../media/image8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9.png"/><Relationship Id="rId4" Type="http://schemas.openxmlformats.org/officeDocument/2006/relationships/image" Target="../media/image9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00.png"/><Relationship Id="rId4" Type="http://schemas.openxmlformats.org/officeDocument/2006/relationships/image" Target="../media/image107.png"/><Relationship Id="rId5" Type="http://schemas.openxmlformats.org/officeDocument/2006/relationships/image" Target="../media/image101.png"/><Relationship Id="rId6" Type="http://schemas.openxmlformats.org/officeDocument/2006/relationships/image" Target="../media/image11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5.png"/><Relationship Id="rId4" Type="http://schemas.openxmlformats.org/officeDocument/2006/relationships/image" Target="../media/image9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6.png"/><Relationship Id="rId6" Type="http://schemas.openxmlformats.org/officeDocument/2006/relationships/image" Target="../media/image11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12.png"/><Relationship Id="rId4" Type="http://schemas.openxmlformats.org/officeDocument/2006/relationships/image" Target="../media/image124.png"/><Relationship Id="rId5" Type="http://schemas.openxmlformats.org/officeDocument/2006/relationships/image" Target="../media/image110.png"/><Relationship Id="rId6" Type="http://schemas.openxmlformats.org/officeDocument/2006/relationships/image" Target="../media/image11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13.png"/><Relationship Id="rId4" Type="http://schemas.openxmlformats.org/officeDocument/2006/relationships/image" Target="../media/image14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18.png"/><Relationship Id="rId4" Type="http://schemas.openxmlformats.org/officeDocument/2006/relationships/image" Target="../media/image114.png"/><Relationship Id="rId5" Type="http://schemas.openxmlformats.org/officeDocument/2006/relationships/image" Target="../media/image123.png"/><Relationship Id="rId6" Type="http://schemas.openxmlformats.org/officeDocument/2006/relationships/image" Target="../media/image12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25.png"/><Relationship Id="rId4" Type="http://schemas.openxmlformats.org/officeDocument/2006/relationships/image" Target="../media/image11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28.png"/><Relationship Id="rId4" Type="http://schemas.openxmlformats.org/officeDocument/2006/relationships/image" Target="../media/image119.png"/><Relationship Id="rId5" Type="http://schemas.openxmlformats.org/officeDocument/2006/relationships/image" Target="../media/image130.png"/><Relationship Id="rId6" Type="http://schemas.openxmlformats.org/officeDocument/2006/relationships/image" Target="../media/image12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31.png"/><Relationship Id="rId4" Type="http://schemas.openxmlformats.org/officeDocument/2006/relationships/image" Target="../media/image143.png"/><Relationship Id="rId5" Type="http://schemas.openxmlformats.org/officeDocument/2006/relationships/image" Target="../media/image129.png"/><Relationship Id="rId6" Type="http://schemas.openxmlformats.org/officeDocument/2006/relationships/image" Target="../media/image1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1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37.png"/><Relationship Id="rId4" Type="http://schemas.openxmlformats.org/officeDocument/2006/relationships/image" Target="../media/image13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38.png"/><Relationship Id="rId4" Type="http://schemas.openxmlformats.org/officeDocument/2006/relationships/image" Target="../media/image136.png"/><Relationship Id="rId5" Type="http://schemas.openxmlformats.org/officeDocument/2006/relationships/image" Target="../media/image135.png"/><Relationship Id="rId6" Type="http://schemas.openxmlformats.org/officeDocument/2006/relationships/image" Target="../media/image13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44.png"/><Relationship Id="rId4" Type="http://schemas.openxmlformats.org/officeDocument/2006/relationships/image" Target="../media/image13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48.png"/><Relationship Id="rId4" Type="http://schemas.openxmlformats.org/officeDocument/2006/relationships/image" Target="../media/image140.png"/><Relationship Id="rId5" Type="http://schemas.openxmlformats.org/officeDocument/2006/relationships/image" Target="../media/image142.png"/><Relationship Id="rId6" Type="http://schemas.openxmlformats.org/officeDocument/2006/relationships/image" Target="../media/image14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55.png"/><Relationship Id="rId4" Type="http://schemas.openxmlformats.org/officeDocument/2006/relationships/image" Target="../media/image14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52.png"/><Relationship Id="rId4" Type="http://schemas.openxmlformats.org/officeDocument/2006/relationships/image" Target="../media/image139.png"/><Relationship Id="rId5" Type="http://schemas.openxmlformats.org/officeDocument/2006/relationships/image" Target="../media/image145.png"/><Relationship Id="rId6" Type="http://schemas.openxmlformats.org/officeDocument/2006/relationships/image" Target="../media/image15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60.png"/><Relationship Id="rId4" Type="http://schemas.openxmlformats.org/officeDocument/2006/relationships/image" Target="../media/image14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0.png"/><Relationship Id="rId5" Type="http://schemas.openxmlformats.org/officeDocument/2006/relationships/image" Target="../media/image4.png"/><Relationship Id="rId6" Type="http://schemas.openxmlformats.org/officeDocument/2006/relationships/image" Target="../media/image3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9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51.png"/><Relationship Id="rId4" Type="http://schemas.openxmlformats.org/officeDocument/2006/relationships/image" Target="../media/image158.png"/><Relationship Id="rId5" Type="http://schemas.openxmlformats.org/officeDocument/2006/relationships/image" Target="../media/image157.png"/><Relationship Id="rId6" Type="http://schemas.openxmlformats.org/officeDocument/2006/relationships/image" Target="../media/image15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69.png"/><Relationship Id="rId4" Type="http://schemas.openxmlformats.org/officeDocument/2006/relationships/image" Target="../media/image16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76.png"/><Relationship Id="rId4" Type="http://schemas.openxmlformats.org/officeDocument/2006/relationships/image" Target="../media/image154.png"/><Relationship Id="rId5" Type="http://schemas.openxmlformats.org/officeDocument/2006/relationships/image" Target="../media/image156.png"/><Relationship Id="rId6" Type="http://schemas.openxmlformats.org/officeDocument/2006/relationships/image" Target="../media/image16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63.png"/><Relationship Id="rId4" Type="http://schemas.openxmlformats.org/officeDocument/2006/relationships/image" Target="../media/image15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61.png"/><Relationship Id="rId4" Type="http://schemas.openxmlformats.org/officeDocument/2006/relationships/image" Target="../media/image168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65.png"/><Relationship Id="rId4" Type="http://schemas.openxmlformats.org/officeDocument/2006/relationships/image" Target="../media/image17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9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Relationship Id="rId6" Type="http://schemas.openxmlformats.org/officeDocument/2006/relationships/image" Target="../media/image2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81.png"/><Relationship Id="rId4" Type="http://schemas.openxmlformats.org/officeDocument/2006/relationships/image" Target="../media/image185.png"/><Relationship Id="rId5" Type="http://schemas.openxmlformats.org/officeDocument/2006/relationships/image" Target="../media/image173.png"/><Relationship Id="rId6" Type="http://schemas.openxmlformats.org/officeDocument/2006/relationships/image" Target="../media/image170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77.png"/><Relationship Id="rId4" Type="http://schemas.openxmlformats.org/officeDocument/2006/relationships/image" Target="../media/image175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9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72.png"/><Relationship Id="rId4" Type="http://schemas.openxmlformats.org/officeDocument/2006/relationships/image" Target="../media/image179.png"/><Relationship Id="rId5" Type="http://schemas.openxmlformats.org/officeDocument/2006/relationships/image" Target="../media/image191.png"/><Relationship Id="rId6" Type="http://schemas.openxmlformats.org/officeDocument/2006/relationships/image" Target="../media/image180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82.png"/><Relationship Id="rId4" Type="http://schemas.openxmlformats.org/officeDocument/2006/relationships/image" Target="../media/image184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74.png"/><Relationship Id="rId4" Type="http://schemas.openxmlformats.org/officeDocument/2006/relationships/image" Target="../media/image183.png"/><Relationship Id="rId5" Type="http://schemas.openxmlformats.org/officeDocument/2006/relationships/image" Target="../media/image186.png"/><Relationship Id="rId6" Type="http://schemas.openxmlformats.org/officeDocument/2006/relationships/image" Target="../media/image188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78.png"/><Relationship Id="rId4" Type="http://schemas.openxmlformats.org/officeDocument/2006/relationships/image" Target="../media/image187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3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95.png"/><Relationship Id="rId4" Type="http://schemas.openxmlformats.org/officeDocument/2006/relationships/image" Target="../media/image189.png"/><Relationship Id="rId5" Type="http://schemas.openxmlformats.org/officeDocument/2006/relationships/image" Target="../media/image193.png"/><Relationship Id="rId6" Type="http://schemas.openxmlformats.org/officeDocument/2006/relationships/image" Target="../media/image20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37.png"/><Relationship Id="rId5" Type="http://schemas.openxmlformats.org/officeDocument/2006/relationships/image" Target="../media/image44.png"/><Relationship Id="rId6" Type="http://schemas.openxmlformats.org/officeDocument/2006/relationships/image" Target="../media/image34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96.png"/><Relationship Id="rId4" Type="http://schemas.openxmlformats.org/officeDocument/2006/relationships/image" Target="../media/image194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90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90.png"/><Relationship Id="rId4" Type="http://schemas.openxmlformats.org/officeDocument/2006/relationships/image" Target="../media/image206.png"/><Relationship Id="rId5" Type="http://schemas.openxmlformats.org/officeDocument/2006/relationships/image" Target="../media/image192.png"/><Relationship Id="rId6" Type="http://schemas.openxmlformats.org/officeDocument/2006/relationships/image" Target="../media/image199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205.png"/><Relationship Id="rId4" Type="http://schemas.openxmlformats.org/officeDocument/2006/relationships/image" Target="../media/image200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97.png"/><Relationship Id="rId4" Type="http://schemas.openxmlformats.org/officeDocument/2006/relationships/image" Target="../media/image198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204.png"/><Relationship Id="rId4" Type="http://schemas.openxmlformats.org/officeDocument/2006/relationships/image" Target="../media/image201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203.png"/><Relationship Id="rId4" Type="http://schemas.openxmlformats.org/officeDocument/2006/relationships/image" Target="../media/image20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Axon Simulation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75" y="0"/>
            <a:ext cx="363855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0775" y="-76200"/>
            <a:ext cx="363855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325" y="2707475"/>
            <a:ext cx="3115018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1250" y="2707475"/>
            <a:ext cx="3115018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1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7" name="Google Shape;807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63" y="1406650"/>
            <a:ext cx="362902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813" y="1406650"/>
            <a:ext cx="3629025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1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5" name="Google Shape;815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738" y="1400175"/>
            <a:ext cx="362902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9863" y="1400175"/>
            <a:ext cx="3629025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1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3" name="Google Shape;823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813" y="1337125"/>
            <a:ext cx="362902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238" y="1337125"/>
            <a:ext cx="3629025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115"/>
          <p:cNvSpPr txBox="1"/>
          <p:nvPr>
            <p:ph idx="1" type="body"/>
          </p:nvPr>
        </p:nvSpPr>
        <p:spPr>
          <a:xfrm>
            <a:off x="357475" y="3996175"/>
            <a:ext cx="847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Note: 50000 particles </a:t>
            </a:r>
            <a:endParaRPr/>
          </a:p>
        </p:txBody>
      </p:sp>
      <p:pic>
        <p:nvPicPr>
          <p:cNvPr id="831" name="Google Shape;831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263" y="1247775"/>
            <a:ext cx="362902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31525"/>
            <a:ext cx="4842299" cy="246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Axon 23</a:t>
            </a:r>
            <a:endParaRPr/>
          </a:p>
        </p:txBody>
      </p:sp>
      <p:sp>
        <p:nvSpPr>
          <p:cNvPr id="838" name="Google Shape;838;p1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9" name="Google Shape;839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788" y="1247775"/>
            <a:ext cx="362902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6688" y="1152475"/>
            <a:ext cx="3629025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1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7" name="Google Shape;847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813" y="1247775"/>
            <a:ext cx="368617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6338" y="1290950"/>
            <a:ext cx="3648075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1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55" name="Google Shape;855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450" y="1247775"/>
            <a:ext cx="363855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6063" y="1247775"/>
            <a:ext cx="3648075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1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63" name="Google Shape;863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713" y="1247775"/>
            <a:ext cx="362902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4738" y="1247775"/>
            <a:ext cx="3629025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1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71" name="Google Shape;871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450" y="1247775"/>
            <a:ext cx="363855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4938" y="1247775"/>
            <a:ext cx="3629025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1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79" name="Google Shape;879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463" y="1247775"/>
            <a:ext cx="362902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6488" y="1247775"/>
            <a:ext cx="3629025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338300" y="161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Axon5, index 7</a:t>
            </a: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925" y="660850"/>
            <a:ext cx="3123450" cy="223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8900" y="412425"/>
            <a:ext cx="3021501" cy="215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600" y="2893025"/>
            <a:ext cx="3172100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571750"/>
            <a:ext cx="3172100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1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87" name="Google Shape;887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325" y="1247775"/>
            <a:ext cx="363855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5163" y="1247775"/>
            <a:ext cx="3629025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1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5" name="Google Shape;895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263" y="1625100"/>
            <a:ext cx="362902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1175" y="1708850"/>
            <a:ext cx="4811225" cy="248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1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three</a:t>
            </a:r>
            <a:endParaRPr/>
          </a:p>
        </p:txBody>
      </p:sp>
      <p:sp>
        <p:nvSpPr>
          <p:cNvPr id="908" name="Google Shape;908;p1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9" name="Google Shape;909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6250" y="1247775"/>
            <a:ext cx="3829050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640" y="223550"/>
            <a:ext cx="3213334" cy="23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2725" y="78525"/>
            <a:ext cx="3425942" cy="249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650" y="2952600"/>
            <a:ext cx="2915738" cy="212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39826" y="2803275"/>
            <a:ext cx="3120925" cy="227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311700" y="168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Axon6, index 24</a:t>
            </a:r>
            <a:endParaRPr/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775" y="740950"/>
            <a:ext cx="3014975" cy="215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1975" y="661539"/>
            <a:ext cx="3014975" cy="2154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700" y="2951900"/>
            <a:ext cx="2830045" cy="20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4225" y="2816200"/>
            <a:ext cx="2830045" cy="20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3850"/>
            <a:ext cx="3459375" cy="251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5350" y="93850"/>
            <a:ext cx="3309950" cy="2408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500" y="2649125"/>
            <a:ext cx="3126425" cy="227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5225" y="2502650"/>
            <a:ext cx="3309950" cy="240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2</a:t>
            </a:r>
            <a:endParaRPr/>
          </a:p>
        </p:txBody>
      </p:sp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73" y="272325"/>
            <a:ext cx="3536649" cy="389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8862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1000" y="152400"/>
            <a:ext cx="38862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952750"/>
            <a:ext cx="2800898" cy="20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625" y="57150"/>
            <a:ext cx="3204575" cy="22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8525" y="110675"/>
            <a:ext cx="3320000" cy="23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9800" y="2505150"/>
            <a:ext cx="3503396" cy="24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9496" y="2505150"/>
            <a:ext cx="3567763" cy="242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Axon 4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18125"/>
            <a:ext cx="8206200" cy="288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950" y="119025"/>
            <a:ext cx="3397650" cy="235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2275" y="38863"/>
            <a:ext cx="3629025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775" y="2571750"/>
            <a:ext cx="3491563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9125" y="2604287"/>
            <a:ext cx="3397648" cy="235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525" y="102350"/>
            <a:ext cx="3404275" cy="2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6750" y="102350"/>
            <a:ext cx="3404275" cy="2358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225" y="2571750"/>
            <a:ext cx="3431129" cy="237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3329" y="2571750"/>
            <a:ext cx="3431129" cy="237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125" y="127350"/>
            <a:ext cx="3374350" cy="237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9025" y="127350"/>
            <a:ext cx="3374350" cy="2338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813" y="2571750"/>
            <a:ext cx="3370984" cy="233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3713" y="2571757"/>
            <a:ext cx="3424984" cy="2373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75" y="135700"/>
            <a:ext cx="3350675" cy="2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9175" y="135700"/>
            <a:ext cx="3350675" cy="232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600" y="2658099"/>
            <a:ext cx="3318814" cy="229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7550" y="2571750"/>
            <a:ext cx="3436613" cy="23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/>
          <p:nvPr/>
        </p:nvSpPr>
        <p:spPr>
          <a:xfrm>
            <a:off x="1154050" y="417850"/>
            <a:ext cx="65163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Figure 3: Transverse direction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197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Axon1, index 4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30825"/>
            <a:ext cx="3360025" cy="240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7000" y="392375"/>
            <a:ext cx="3360025" cy="2401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5950" y="3010552"/>
            <a:ext cx="2861631" cy="2045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138" y="3132075"/>
            <a:ext cx="2814544" cy="201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Figure 1, axon1 - index 4, DC=600, NN= 10000, 20000, 40000</a:t>
            </a:r>
            <a:endParaRPr sz="2120"/>
          </a:p>
        </p:txBody>
      </p:sp>
      <p:pic>
        <p:nvPicPr>
          <p:cNvPr id="291" name="Google Shape;29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50" y="1594525"/>
            <a:ext cx="2734825" cy="19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7050" y="1594525"/>
            <a:ext cx="2915820" cy="20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2522" y="1627275"/>
            <a:ext cx="2824175" cy="20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20"/>
              <a:t>Figure 1, axon2 - index 909, DC=600, NN = 10000, 20000, 40000</a:t>
            </a:r>
            <a:endParaRPr sz="1920"/>
          </a:p>
        </p:txBody>
      </p:sp>
      <p:pic>
        <p:nvPicPr>
          <p:cNvPr id="299" name="Google Shape;2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92207"/>
            <a:ext cx="2710200" cy="1936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0662" y="1753575"/>
            <a:ext cx="2916462" cy="208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2810" y="1718275"/>
            <a:ext cx="3015250" cy="215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20"/>
              <a:t>Figure 1, axon3 - index 261, DC=600, NN = 10000, 20000, 40000</a:t>
            </a:r>
            <a:endParaRPr sz="1920"/>
          </a:p>
        </p:txBody>
      </p:sp>
      <p:pic>
        <p:nvPicPr>
          <p:cNvPr id="308" name="Google Shape;30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25" y="1766473"/>
            <a:ext cx="2677025" cy="191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9500" y="1678338"/>
            <a:ext cx="2923657" cy="208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7200" y="1708688"/>
            <a:ext cx="2838675" cy="20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20"/>
              <a:t>Figure 1, axon4 - index 249, DC=600, NN = 10000, 20000, 40000</a:t>
            </a:r>
            <a:endParaRPr sz="1920"/>
          </a:p>
        </p:txBody>
      </p:sp>
      <p:pic>
        <p:nvPicPr>
          <p:cNvPr id="316" name="Google Shape;31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7" y="1762125"/>
            <a:ext cx="2829650" cy="202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2097" y="1715588"/>
            <a:ext cx="2959900" cy="211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5700" y="1715588"/>
            <a:ext cx="2959900" cy="2115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20"/>
              <a:t>Figure 1, axon5 - index 7, DC=600, NN = 10000, 20000, 40000</a:t>
            </a:r>
            <a:endParaRPr sz="1920"/>
          </a:p>
        </p:txBody>
      </p:sp>
      <p:pic>
        <p:nvPicPr>
          <p:cNvPr id="324" name="Google Shape;32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7" y="1713125"/>
            <a:ext cx="2917650" cy="208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3176" y="1758777"/>
            <a:ext cx="2917650" cy="2085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6953" y="1781588"/>
            <a:ext cx="2853823" cy="203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20"/>
              <a:t>Figure 1, axon6 - index 24, DC=600, NN = 10000, 20000, 40000</a:t>
            </a:r>
            <a:endParaRPr sz="1920"/>
          </a:p>
        </p:txBody>
      </p:sp>
      <p:pic>
        <p:nvPicPr>
          <p:cNvPr id="333" name="Google Shape;33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72" y="1653325"/>
            <a:ext cx="2928575" cy="209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3425" y="1709011"/>
            <a:ext cx="2928575" cy="2092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3675" y="1653325"/>
            <a:ext cx="2928612" cy="209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1, axon1 - index 4, DC=600, NN= 10000</a:t>
            </a:r>
            <a:endParaRPr/>
          </a:p>
        </p:txBody>
      </p:sp>
      <p:sp>
        <p:nvSpPr>
          <p:cNvPr id="341" name="Google Shape;341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2" name="Google Shape;34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075" y="1416575"/>
            <a:ext cx="38100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1100" y="1416575"/>
            <a:ext cx="3638550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528" y="85525"/>
            <a:ext cx="3521022" cy="256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2700" y="0"/>
            <a:ext cx="363855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4174" y="2647950"/>
            <a:ext cx="3232650" cy="23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399" y="2761550"/>
            <a:ext cx="3338575" cy="242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0" name="Google Shape;35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9038" y="1366925"/>
            <a:ext cx="3705225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00" y="82875"/>
            <a:ext cx="3352750" cy="239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2450"/>
            <a:ext cx="3272300" cy="2338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375" y="2571750"/>
            <a:ext cx="3352737" cy="239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3612" y="2496712"/>
            <a:ext cx="3562743" cy="254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1, axon1 - index 4, DC=600, NN= 20000</a:t>
            </a:r>
            <a:endParaRPr/>
          </a:p>
        </p:txBody>
      </p:sp>
      <p:pic>
        <p:nvPicPr>
          <p:cNvPr id="365" name="Google Shape;36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525" y="1717925"/>
            <a:ext cx="38100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6250" y="1536700"/>
            <a:ext cx="3638550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1513" y="1247775"/>
            <a:ext cx="3705225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273300" cy="233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7150" y="152400"/>
            <a:ext cx="3273302" cy="233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975" y="2651825"/>
            <a:ext cx="3273285" cy="233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9635" y="2647950"/>
            <a:ext cx="3284147" cy="234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1, axon1 - index 4, DC=600, NN= 40000</a:t>
            </a:r>
            <a:endParaRPr/>
          </a:p>
        </p:txBody>
      </p:sp>
      <p:pic>
        <p:nvPicPr>
          <p:cNvPr id="388" name="Google Shape;38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150" y="1390250"/>
            <a:ext cx="38100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3150" y="1390250"/>
            <a:ext cx="3638550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6" name="Google Shape;39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9388" y="1247775"/>
            <a:ext cx="3705225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275" y="162325"/>
            <a:ext cx="3114425" cy="222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2325"/>
            <a:ext cx="3212600" cy="22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610625"/>
            <a:ext cx="3330953" cy="238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0828" y="2610625"/>
            <a:ext cx="3330953" cy="238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1, axon2 - index 909, DC=600, NN = 10000</a:t>
            </a:r>
            <a:endParaRPr/>
          </a:p>
        </p:txBody>
      </p:sp>
      <p:sp>
        <p:nvSpPr>
          <p:cNvPr id="410" name="Google Shape;410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1" name="Google Shape;41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650" y="1429950"/>
            <a:ext cx="38100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625" y="1429950"/>
            <a:ext cx="3638550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9" name="Google Shape;41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9388" y="1247775"/>
            <a:ext cx="3705225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133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Axon2, index 909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800" y="706200"/>
            <a:ext cx="3307975" cy="236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2275" y="558471"/>
            <a:ext cx="3307975" cy="2364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963025"/>
            <a:ext cx="3014410" cy="215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950" y="3003525"/>
            <a:ext cx="2901068" cy="207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026500" cy="216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0975" y="152400"/>
            <a:ext cx="2888275" cy="20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467700"/>
            <a:ext cx="3530945" cy="25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2920" y="2368925"/>
            <a:ext cx="3669159" cy="262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1, axon2 - index 909, DC=600 NN = 20000</a:t>
            </a:r>
            <a:endParaRPr/>
          </a:p>
        </p:txBody>
      </p:sp>
      <p:pic>
        <p:nvPicPr>
          <p:cNvPr id="434" name="Google Shape;43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775" y="1330675"/>
            <a:ext cx="37338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3725" y="1393700"/>
            <a:ext cx="3638550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2" name="Google Shape;44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9388" y="1247775"/>
            <a:ext cx="3705225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100" y="0"/>
            <a:ext cx="3470750" cy="248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1200" y="43800"/>
            <a:ext cx="370522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632775"/>
            <a:ext cx="3299958" cy="235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1733" y="2738463"/>
            <a:ext cx="3004186" cy="214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56" name="Google Shape;45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425" y="1347075"/>
            <a:ext cx="3810000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1, axon2 - index 909, DC=600 NN = 40000</a:t>
            </a:r>
            <a:endParaRPr/>
          </a:p>
        </p:txBody>
      </p:sp>
      <p:pic>
        <p:nvPicPr>
          <p:cNvPr id="458" name="Google Shape;45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9550" y="1400175"/>
            <a:ext cx="3638550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65" name="Google Shape;46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9388" y="1247775"/>
            <a:ext cx="3705225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70522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6075" y="152400"/>
            <a:ext cx="3325125" cy="23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025" y="2923150"/>
            <a:ext cx="2852224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52525" y="2585191"/>
            <a:ext cx="3325125" cy="2376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69"/>
          <p:cNvSpPr txBox="1"/>
          <p:nvPr>
            <p:ph type="title"/>
          </p:nvPr>
        </p:nvSpPr>
        <p:spPr>
          <a:xfrm>
            <a:off x="235725" y="418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1, axon3 - index 261, DC=600, NN = 10000</a:t>
            </a:r>
            <a:endParaRPr/>
          </a:p>
        </p:txBody>
      </p:sp>
      <p:pic>
        <p:nvPicPr>
          <p:cNvPr id="480" name="Google Shape;48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300" y="1536700"/>
            <a:ext cx="38100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8800" y="1536700"/>
            <a:ext cx="3638550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88" name="Google Shape;48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2013" y="1307350"/>
            <a:ext cx="3705225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70522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0025" y="152400"/>
            <a:ext cx="370522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5400" y="2854025"/>
            <a:ext cx="2852224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9674" y="2854025"/>
            <a:ext cx="2852224" cy="20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121" y="160625"/>
            <a:ext cx="3313129" cy="241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4425" y="160625"/>
            <a:ext cx="3184050" cy="2317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8425" y="2549888"/>
            <a:ext cx="3244096" cy="2360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7125" y="2571750"/>
            <a:ext cx="3184050" cy="231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72"/>
          <p:cNvSpPr txBox="1"/>
          <p:nvPr>
            <p:ph type="title"/>
          </p:nvPr>
        </p:nvSpPr>
        <p:spPr>
          <a:xfrm>
            <a:off x="235725" y="418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1, axon3 - index 261, DC=600, NN = 20000</a:t>
            </a:r>
            <a:endParaRPr/>
          </a:p>
        </p:txBody>
      </p:sp>
      <p:pic>
        <p:nvPicPr>
          <p:cNvPr id="503" name="Google Shape;50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675" y="1449800"/>
            <a:ext cx="38100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4550" y="1449800"/>
            <a:ext cx="3638550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11" name="Google Shape;51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9375" y="1536700"/>
            <a:ext cx="3705225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329975" cy="237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0325" y="152400"/>
            <a:ext cx="3329975" cy="237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684575"/>
            <a:ext cx="3227476" cy="23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40326" y="2684575"/>
            <a:ext cx="3227476" cy="230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75"/>
          <p:cNvSpPr txBox="1"/>
          <p:nvPr>
            <p:ph type="title"/>
          </p:nvPr>
        </p:nvSpPr>
        <p:spPr>
          <a:xfrm>
            <a:off x="235725" y="418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1, axon3 - index 261, DC=600, NN = 40000</a:t>
            </a:r>
            <a:endParaRPr/>
          </a:p>
        </p:txBody>
      </p:sp>
      <p:pic>
        <p:nvPicPr>
          <p:cNvPr id="526" name="Google Shape;52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313" y="1618625"/>
            <a:ext cx="387667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5075" y="1536700"/>
            <a:ext cx="3638550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34" name="Google Shape;53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9375" y="1536700"/>
            <a:ext cx="3705225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925" y="152400"/>
            <a:ext cx="3210650" cy="229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2400"/>
            <a:ext cx="3385349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599300"/>
            <a:ext cx="3346799" cy="239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8124" y="2661725"/>
            <a:ext cx="3172100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48" name="Google Shape;54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50" y="1297425"/>
            <a:ext cx="38100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90250"/>
            <a:ext cx="3733800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78"/>
          <p:cNvSpPr txBox="1"/>
          <p:nvPr>
            <p:ph type="title"/>
          </p:nvPr>
        </p:nvSpPr>
        <p:spPr>
          <a:xfrm>
            <a:off x="235725" y="418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1, axon4 - index 249, DC=600, NN = 10000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57" name="Google Shape;55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9388" y="1247775"/>
            <a:ext cx="3705225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975" y="152400"/>
            <a:ext cx="3111750" cy="22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5350" y="152400"/>
            <a:ext cx="3288450" cy="235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100" y="2502500"/>
            <a:ext cx="3445694" cy="246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9944" y="2628775"/>
            <a:ext cx="3268999" cy="233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81"/>
          <p:cNvSpPr txBox="1"/>
          <p:nvPr>
            <p:ph type="title"/>
          </p:nvPr>
        </p:nvSpPr>
        <p:spPr>
          <a:xfrm>
            <a:off x="235725" y="418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1, axon4 - index 249, DC=600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2" name="Google Shape;57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475" y="1340600"/>
            <a:ext cx="38100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8900" y="1340600"/>
            <a:ext cx="3733800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81"/>
          <p:cNvSpPr txBox="1"/>
          <p:nvPr>
            <p:ph type="title"/>
          </p:nvPr>
        </p:nvSpPr>
        <p:spPr>
          <a:xfrm>
            <a:off x="235725" y="418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1, axon4 - index 249, DC=600, NN = 20000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170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Axon3, index 261</a:t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600" y="703375"/>
            <a:ext cx="3131775" cy="2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6550" y="553200"/>
            <a:ext cx="3276900" cy="234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1025" y="2895050"/>
            <a:ext cx="2973100" cy="212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9550" y="3004725"/>
            <a:ext cx="2923050" cy="208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81" name="Google Shape;58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9388" y="1247775"/>
            <a:ext cx="3705225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50" y="102925"/>
            <a:ext cx="2973275" cy="212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4775" y="151275"/>
            <a:ext cx="2973261" cy="212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937" y="2512400"/>
            <a:ext cx="3385339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6326" y="2440787"/>
            <a:ext cx="3585761" cy="25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84"/>
          <p:cNvSpPr txBox="1"/>
          <p:nvPr>
            <p:ph type="title"/>
          </p:nvPr>
        </p:nvSpPr>
        <p:spPr>
          <a:xfrm>
            <a:off x="235725" y="418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1, axon4 - index 249, DC=600, NN = 40000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6" name="Google Shape;59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825" y="1449825"/>
            <a:ext cx="37338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8050" y="1536700"/>
            <a:ext cx="3733800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04" name="Google Shape;60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9388" y="1247775"/>
            <a:ext cx="3705225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475" y="152400"/>
            <a:ext cx="3264150" cy="233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1100" y="152400"/>
            <a:ext cx="3264150" cy="2332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625" y="2617725"/>
            <a:ext cx="3293312" cy="235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4837" y="2571750"/>
            <a:ext cx="3293312" cy="235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87"/>
          <p:cNvSpPr txBox="1"/>
          <p:nvPr>
            <p:ph type="title"/>
          </p:nvPr>
        </p:nvSpPr>
        <p:spPr>
          <a:xfrm>
            <a:off x="235725" y="418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1, axon5 - index 7, DC=600, NN = 10000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9" name="Google Shape;61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950" y="1536700"/>
            <a:ext cx="38100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6450" y="1536700"/>
            <a:ext cx="3638550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7" name="Google Shape;62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1713" y="1366950"/>
            <a:ext cx="3705225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950" y="152400"/>
            <a:ext cx="3125675" cy="22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5275" y="152400"/>
            <a:ext cx="3329975" cy="237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850" y="2532175"/>
            <a:ext cx="3431771" cy="24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1996" y="2678175"/>
            <a:ext cx="3227476" cy="230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90"/>
          <p:cNvSpPr txBox="1"/>
          <p:nvPr>
            <p:ph type="title"/>
          </p:nvPr>
        </p:nvSpPr>
        <p:spPr>
          <a:xfrm>
            <a:off x="235725" y="418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1, axon5 - index 7, DC=600, NN = 20000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2" name="Google Shape;64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025" y="1350525"/>
            <a:ext cx="38100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50525"/>
            <a:ext cx="3638550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50" name="Google Shape;65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9388" y="1247775"/>
            <a:ext cx="3705225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125" y="102225"/>
            <a:ext cx="3275850" cy="23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8400" y="177425"/>
            <a:ext cx="3195275" cy="2325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2186" y="2613475"/>
            <a:ext cx="3195264" cy="232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675" y="2486225"/>
            <a:ext cx="3232537" cy="23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Google Shape;65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276" y="152400"/>
            <a:ext cx="3385349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7675"/>
            <a:ext cx="3454550" cy="24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525" y="2734025"/>
            <a:ext cx="3172100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9050" y="2746387"/>
            <a:ext cx="3137502" cy="224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93"/>
          <p:cNvSpPr txBox="1"/>
          <p:nvPr>
            <p:ph type="title"/>
          </p:nvPr>
        </p:nvSpPr>
        <p:spPr>
          <a:xfrm>
            <a:off x="235725" y="418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1, axon5 - index 7, DC=600, NN = 40000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5" name="Google Shape;665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0" y="1469675"/>
            <a:ext cx="38100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5625" y="1536700"/>
            <a:ext cx="3638550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73" name="Google Shape;673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9388" y="1247775"/>
            <a:ext cx="3705225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Google Shape;67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400" y="152400"/>
            <a:ext cx="3165225" cy="22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9901" y="152400"/>
            <a:ext cx="3385349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888" y="2571750"/>
            <a:ext cx="3392241" cy="24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3991" y="2724150"/>
            <a:ext cx="3172100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96"/>
          <p:cNvSpPr txBox="1"/>
          <p:nvPr>
            <p:ph type="title"/>
          </p:nvPr>
        </p:nvSpPr>
        <p:spPr>
          <a:xfrm>
            <a:off x="235725" y="418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1, axon6 - index 24, DC=600, NN = 10000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8" name="Google Shape;68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188" y="1410100"/>
            <a:ext cx="387667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5050" y="1410100"/>
            <a:ext cx="3638550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6" name="Google Shape;69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9388" y="1247775"/>
            <a:ext cx="3705225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700" y="152400"/>
            <a:ext cx="3246925" cy="232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3000" y="152400"/>
            <a:ext cx="3482250" cy="24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900" y="2641000"/>
            <a:ext cx="3310523" cy="2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3898" y="2725087"/>
            <a:ext cx="3075200" cy="219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99"/>
          <p:cNvSpPr txBox="1"/>
          <p:nvPr>
            <p:ph type="title"/>
          </p:nvPr>
        </p:nvSpPr>
        <p:spPr>
          <a:xfrm>
            <a:off x="235725" y="418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1, axon6 - index 24, DC=600, NN = 20000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1" name="Google Shape;711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75" y="1247775"/>
            <a:ext cx="38100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7775" y="1247775"/>
            <a:ext cx="3638550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1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19" name="Google Shape;719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9388" y="1247775"/>
            <a:ext cx="3705225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700" y="152400"/>
            <a:ext cx="3246925" cy="232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8926" y="152400"/>
            <a:ext cx="3385349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650" y="2571750"/>
            <a:ext cx="3310523" cy="2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2073" y="2674687"/>
            <a:ext cx="3172100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15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Axon4, index 249</a:t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100" y="724525"/>
            <a:ext cx="3048350" cy="217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528738"/>
            <a:ext cx="3048350" cy="217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7847" y="2826275"/>
            <a:ext cx="2982497" cy="213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9675" y="3012050"/>
            <a:ext cx="2982497" cy="213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33" name="Google Shape;733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000" y="1347075"/>
            <a:ext cx="38100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1050" y="1347075"/>
            <a:ext cx="3638550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102"/>
          <p:cNvSpPr txBox="1"/>
          <p:nvPr>
            <p:ph type="title"/>
          </p:nvPr>
        </p:nvSpPr>
        <p:spPr>
          <a:xfrm>
            <a:off x="235725" y="418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1, axon6 - index 24, DC=600, NN = 40000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1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2" name="Google Shape;742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9388" y="1247775"/>
            <a:ext cx="3705225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Google Shape;74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800" y="152400"/>
            <a:ext cx="3293825" cy="235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9901" y="152400"/>
            <a:ext cx="3385349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888" y="2658725"/>
            <a:ext cx="3263648" cy="233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36535" y="2691437"/>
            <a:ext cx="3172100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1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1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1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Gaussian fit - axon 4</a:t>
            </a:r>
            <a:endParaRPr/>
          </a:p>
        </p:txBody>
      </p:sp>
      <p:sp>
        <p:nvSpPr>
          <p:cNvPr id="774" name="Google Shape;774;p1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5" name="Google Shape;775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038" y="1353975"/>
            <a:ext cx="362902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2263" y="1353975"/>
            <a:ext cx="3629025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1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83" name="Google Shape;783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213" y="1287500"/>
            <a:ext cx="362902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5188" y="1287500"/>
            <a:ext cx="3629025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1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91" name="Google Shape;791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363" y="1476150"/>
            <a:ext cx="366712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7763" y="1476150"/>
            <a:ext cx="3629025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1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99" name="Google Shape;799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450" y="1396725"/>
            <a:ext cx="36576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3038" y="1396725"/>
            <a:ext cx="3629025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